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8" r:id="rId2"/>
    <p:sldId id="285" r:id="rId3"/>
    <p:sldId id="282" r:id="rId4"/>
    <p:sldId id="287" r:id="rId5"/>
    <p:sldId id="286" r:id="rId6"/>
    <p:sldId id="277" r:id="rId7"/>
    <p:sldId id="279" r:id="rId8"/>
    <p:sldId id="274" r:id="rId9"/>
    <p:sldId id="275" r:id="rId10"/>
    <p:sldId id="289" r:id="rId11"/>
    <p:sldId id="290" r:id="rId12"/>
    <p:sldId id="288" r:id="rId13"/>
    <p:sldId id="283" r:id="rId14"/>
  </p:sldIdLst>
  <p:sldSz cx="7315200" cy="96012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1850" y="696913"/>
            <a:ext cx="26543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Ping too Much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B8AEED5-99EE-4764-B1FD-DAE526B62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3" y="3101537"/>
            <a:ext cx="6698498" cy="57049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Circling the Drain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Drop turner is disappearing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F3D43F-6A4B-4F13-BF33-99CC114DF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29618"/>
            <a:ext cx="7025777" cy="4842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Together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along rear fault line outside the shooting area, toes touching rear fault line.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4 Steel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287BA3-38A9-42F3-9061-D22603A27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90039"/>
            <a:ext cx="7028023" cy="341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296F3E-CA5C-4FCB-A22D-EFC94DBB7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26597"/>
            <a:ext cx="7025777" cy="379350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Whatcha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Doin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’?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17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2917F4-9B5A-4371-AFB6-5BD108299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3918"/>
            <a:ext cx="7021013" cy="37353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Short and Tall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0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55D92FC-E875-46F5-BA28-8FDD645DD8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2042" y="3101537"/>
            <a:ext cx="1852296" cy="6306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9069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My One Weakness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the shooting box. Wrists below belt.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PCC loaded, shouldered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before changing arrays is a procedural per shot fired. Failure to engage 2</a:t>
                      </a:r>
                      <a:r>
                        <a:rPr kumimoji="0" lang="en-US" sz="11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nd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array weak hand only is a procedural per shot fired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Engage the poppers or the paper targets, perform a mandatory reload and then engage the other array weak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57332A-63D2-4409-B9D0-FD6C36D81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838" y="3094285"/>
            <a:ext cx="2728165" cy="62832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Now You See 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1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03166D1-D653-42C0-81BB-CC7FA6BFD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875714"/>
            <a:ext cx="7028941" cy="35549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to Stepping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316C33B-019C-492B-A277-947D083199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02781"/>
            <a:ext cx="7025777" cy="37423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B96CD0-2708-4E3E-A0D0-BC84DD177AE6}"/>
              </a:ext>
            </a:extLst>
          </p:cNvPr>
          <p:cNvSpPr txBox="1"/>
          <p:nvPr/>
        </p:nvSpPr>
        <p:spPr>
          <a:xfrm>
            <a:off x="637563" y="3355596"/>
            <a:ext cx="371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 popper behind pepper popper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97021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Stage Has No Name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the shooting box,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at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4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before switching arrays will be a procedural penalty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the steel OR the paper targets from within the shooting box, perform a mandatory reload, and engage the remaining array weak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9A937D-C4F7-4C53-8B95-558A9D8F0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230" y="3193920"/>
            <a:ext cx="5811403" cy="62353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Punch Buggy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touching marks. PCC muzzle touching right hand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632869-6DB1-4A0E-A5D2-5580B5A9E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36489"/>
            <a:ext cx="7019425" cy="34115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Triple Tap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Pistol/PCC unloaded on table, trigger guard on mark. Magazines on belt.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5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Pistol/PCC must be slide/cylinder/bolt closed, hammer down.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463111-0EFE-4A2A-984F-DBC26E691E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1841"/>
            <a:ext cx="7025777" cy="316072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Leave my walls Alone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9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DA5E1-2C8F-4C04-BE7E-6AA2D8B07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074"/>
            <a:ext cx="7029978" cy="47226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3408</TotalTime>
  <Words>990</Words>
  <Application>Microsoft Office PowerPoint</Application>
  <PresentationFormat>Custom</PresentationFormat>
  <Paragraphs>157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222</cp:revision>
  <cp:lastPrinted>2019-08-02T15:46:34Z</cp:lastPrinted>
  <dcterms:created xsi:type="dcterms:W3CDTF">2002-08-21T12:11:08Z</dcterms:created>
  <dcterms:modified xsi:type="dcterms:W3CDTF">2019-08-08T15:02:12Z</dcterms:modified>
  <cp:category>Shooting</cp:category>
</cp:coreProperties>
</file>

<file path=docProps/thumbnail.jpeg>
</file>